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E5DC-21F6-405D-87FB-E0632E9B2604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AE26-FA09-459A-A0F2-0DECB4FA85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765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E5DC-21F6-405D-87FB-E0632E9B2604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AE26-FA09-459A-A0F2-0DECB4FA85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59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E5DC-21F6-405D-87FB-E0632E9B2604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AE26-FA09-459A-A0F2-0DECB4FA85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1499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19B8-4136-43C0-96CC-28530B58B662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E62-F473-4559-8BB5-86B014BD096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7553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Tekststijl van het model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6830-FB00-4F56-BE89-DFE9A1A74A37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E62-F473-4559-8BB5-86B014BD096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0078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379A-1173-4334-A255-6B6C055304BE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E62-F473-4559-8BB5-86B014BD096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5482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Tekststijl van het model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Tekststijl van het model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A16E-AF46-4756-9A1A-D31E0B2BA346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E62-F473-4559-8BB5-86B014BD096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415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Tekststijl van het model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Tekststijl van het model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Tekststijl van het model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F686-E953-47E0-9A6A-56EC6745904B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E62-F473-4559-8BB5-86B014BD096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3937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C45D-F200-4B95-9711-3C0F5BAAE142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E62-F473-4559-8BB5-86B014BD096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9324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554D-EF64-49F0-85A2-717838DCAB9E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E62-F473-4559-8BB5-86B014BD096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1818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Tekststijl van het model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D67C-C1A8-4E06-A7B0-01E39554D095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E62-F473-4559-8BB5-86B014BD096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678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E5DC-21F6-405D-87FB-E0632E9B2604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AE26-FA09-459A-A0F2-0DECB4FA85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8386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D0E2-899E-48B6-8616-207D086C31A6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4494E62-F473-4559-8BB5-86B014BD0962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3151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Tekststijl van het model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956AC-DD66-4A1F-BAFA-8BF3A324151A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E62-F473-4559-8BB5-86B014BD096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1666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Tekststijl van het model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C595-4C0B-4970-803B-F99BBEC411A8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E62-F473-4559-8BB5-86B014BD096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084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E5DC-21F6-405D-87FB-E0632E9B2604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AE26-FA09-459A-A0F2-0DECB4FA85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528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E5DC-21F6-405D-87FB-E0632E9B2604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AE26-FA09-459A-A0F2-0DECB4FA85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86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E5DC-21F6-405D-87FB-E0632E9B2604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AE26-FA09-459A-A0F2-0DECB4FA85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14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E5DC-21F6-405D-87FB-E0632E9B2604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AE26-FA09-459A-A0F2-0DECB4FA85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0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E5DC-21F6-405D-87FB-E0632E9B2604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AE26-FA09-459A-A0F2-0DECB4FA85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47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E5DC-21F6-405D-87FB-E0632E9B2604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AE26-FA09-459A-A0F2-0DECB4FA85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443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E5DC-21F6-405D-87FB-E0632E9B2604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AE26-FA09-459A-A0F2-0DECB4FA85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93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8E5DC-21F6-405D-87FB-E0632E9B2604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6AE26-FA09-459A-A0F2-0DECB4FA85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790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EF35C1-69A9-40D6-8FE9-3D98DFE1BD80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494E62-F473-4559-8BB5-86B014BD0962}" type="slidenum">
              <a:rPr lang="nl-NL" smtClean="0"/>
              <a:t>‹nr.›</a:t>
            </a:fld>
            <a:endParaRPr lang="nl-NL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9192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oplossing van uw opdrachten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8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Radiaal 180 </a:t>
            </a:r>
            <a:r>
              <a:rPr lang="nl-NL" dirty="0" err="1" smtClean="0"/>
              <a:t>std</a:t>
            </a:r>
            <a:r>
              <a:rPr lang="nl-NL" dirty="0" smtClean="0"/>
              <a:t>. Turn (</a:t>
            </a:r>
            <a:r>
              <a:rPr lang="nl-NL" dirty="0" err="1" smtClean="0"/>
              <a:t>inbound</a:t>
            </a:r>
            <a:r>
              <a:rPr lang="nl-NL" dirty="0" smtClean="0"/>
              <a:t> -70)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6830-FB00-4F56-BE89-DFE9A1A74A37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E62-F473-4559-8BB5-86B014BD0962}" type="slidenum">
              <a:rPr lang="nl-NL" smtClean="0"/>
              <a:t>2</a:t>
            </a:fld>
            <a:endParaRPr lang="nl-NL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14550" y="1847088"/>
            <a:ext cx="1147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2049" name="Afbeelding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478" y="2497729"/>
            <a:ext cx="3147332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160315">
            <a:off x="7854356" y="4996013"/>
            <a:ext cx="825579" cy="803266"/>
          </a:xfrm>
          <a:prstGeom prst="rect">
            <a:avLst/>
          </a:prstGeom>
        </p:spPr>
      </p:pic>
      <p:sp>
        <p:nvSpPr>
          <p:cNvPr id="19" name="Ovaal 18"/>
          <p:cNvSpPr/>
          <p:nvPr/>
        </p:nvSpPr>
        <p:spPr>
          <a:xfrm>
            <a:off x="8099915" y="3664460"/>
            <a:ext cx="301083" cy="2950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 rot="1696958">
            <a:off x="8277590" y="3769031"/>
            <a:ext cx="1337242" cy="381000"/>
          </a:xfrm>
          <a:prstGeom prst="roundRect">
            <a:avLst/>
          </a:prstGeom>
          <a:noFill/>
          <a:ln w="15875"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6850978" y="3046997"/>
            <a:ext cx="2937832" cy="1586739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ekromde pijl-omhoog 20"/>
          <p:cNvSpPr/>
          <p:nvPr/>
        </p:nvSpPr>
        <p:spPr>
          <a:xfrm rot="7007452">
            <a:off x="6028758" y="3121051"/>
            <a:ext cx="880946" cy="4104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09600" y="2361351"/>
            <a:ext cx="480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Visualiseer de </a:t>
            </a:r>
            <a:r>
              <a:rPr lang="nl-NL" dirty="0" err="1" smtClean="0"/>
              <a:t>hold</a:t>
            </a: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Verdeeld koek in tweeën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is mijn positie?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 smtClean="0"/>
              <a:t>Ik zit </a:t>
            </a:r>
            <a:r>
              <a:rPr lang="nl-NL" dirty="0" err="1" smtClean="0"/>
              <a:t>gecrossed</a:t>
            </a:r>
            <a:r>
              <a:rPr lang="nl-NL" dirty="0" smtClean="0"/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 err="1" smtClean="0"/>
              <a:t>Reciprocal</a:t>
            </a:r>
            <a:r>
              <a:rPr lang="nl-NL" dirty="0" smtClean="0"/>
              <a:t> -70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Direct of </a:t>
            </a:r>
            <a:r>
              <a:rPr lang="nl-NL" dirty="0" err="1" smtClean="0"/>
              <a:t>teardrop</a:t>
            </a: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Direct entry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169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Radiaal 120 </a:t>
            </a:r>
            <a:r>
              <a:rPr lang="nl-NL" dirty="0" err="1" smtClean="0"/>
              <a:t>std</a:t>
            </a:r>
            <a:r>
              <a:rPr lang="nl-NL" dirty="0" smtClean="0"/>
              <a:t>. Turn (</a:t>
            </a:r>
            <a:r>
              <a:rPr lang="nl-NL" dirty="0" err="1" smtClean="0"/>
              <a:t>inbound</a:t>
            </a:r>
            <a:r>
              <a:rPr lang="nl-NL" dirty="0" smtClean="0"/>
              <a:t> -70)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6830-FB00-4F56-BE89-DFE9A1A74A37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E62-F473-4559-8BB5-86B014BD0962}" type="slidenum">
              <a:rPr lang="nl-NL" smtClean="0"/>
              <a:t>3</a:t>
            </a:fld>
            <a:endParaRPr lang="nl-NL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14550" y="1847088"/>
            <a:ext cx="1147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2049" name="Afbeelding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478" y="2497729"/>
            <a:ext cx="3147332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160315">
            <a:off x="7854356" y="4996013"/>
            <a:ext cx="825579" cy="803266"/>
          </a:xfrm>
          <a:prstGeom prst="rect">
            <a:avLst/>
          </a:prstGeom>
        </p:spPr>
      </p:pic>
      <p:sp>
        <p:nvSpPr>
          <p:cNvPr id="19" name="Ovaal 18"/>
          <p:cNvSpPr/>
          <p:nvPr/>
        </p:nvSpPr>
        <p:spPr>
          <a:xfrm>
            <a:off x="8099915" y="3664460"/>
            <a:ext cx="301083" cy="2950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 rot="19905822">
            <a:off x="8097018" y="3225060"/>
            <a:ext cx="1337242" cy="381000"/>
          </a:xfrm>
          <a:prstGeom prst="roundRect">
            <a:avLst/>
          </a:prstGeom>
          <a:noFill/>
          <a:ln w="15875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cxnSp>
        <p:nvCxnSpPr>
          <p:cNvPr id="15" name="Rechte verbindingslijn 14"/>
          <p:cNvCxnSpPr/>
          <p:nvPr/>
        </p:nvCxnSpPr>
        <p:spPr>
          <a:xfrm flipV="1">
            <a:off x="6479441" y="3126467"/>
            <a:ext cx="3335535" cy="1656240"/>
          </a:xfrm>
          <a:prstGeom prst="line">
            <a:avLst/>
          </a:prstGeom>
          <a:ln w="190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ekromde pijl-omhoog 20"/>
          <p:cNvSpPr/>
          <p:nvPr/>
        </p:nvSpPr>
        <p:spPr>
          <a:xfrm rot="3653662">
            <a:off x="6305008" y="4875088"/>
            <a:ext cx="880946" cy="4104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09600" y="2361351"/>
            <a:ext cx="480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Visualiseer de </a:t>
            </a:r>
            <a:r>
              <a:rPr lang="nl-NL" dirty="0" err="1" smtClean="0"/>
              <a:t>hold</a:t>
            </a: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Verdeeld koek in tweeën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is mijn positie?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 smtClean="0"/>
              <a:t>Ik zit </a:t>
            </a:r>
            <a:r>
              <a:rPr lang="nl-NL" dirty="0" err="1" smtClean="0"/>
              <a:t>gecrossed</a:t>
            </a:r>
            <a:r>
              <a:rPr lang="nl-NL" dirty="0" smtClean="0"/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 err="1" smtClean="0"/>
              <a:t>Reciprocal</a:t>
            </a:r>
            <a:r>
              <a:rPr lang="nl-NL" dirty="0" smtClean="0"/>
              <a:t> -70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Direct of </a:t>
            </a:r>
            <a:r>
              <a:rPr lang="nl-NL" dirty="0" err="1" smtClean="0"/>
              <a:t>teardrop</a:t>
            </a: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err="1" smtClean="0"/>
              <a:t>Teardrop</a:t>
            </a:r>
            <a:r>
              <a:rPr lang="nl-NL" dirty="0" smtClean="0"/>
              <a:t> entry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563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Radiaal 320 </a:t>
            </a:r>
            <a:r>
              <a:rPr lang="nl-NL" dirty="0" err="1" smtClean="0"/>
              <a:t>std</a:t>
            </a:r>
            <a:r>
              <a:rPr lang="nl-NL" dirty="0" smtClean="0"/>
              <a:t>. Turn (</a:t>
            </a:r>
            <a:r>
              <a:rPr lang="nl-NL" dirty="0" err="1" smtClean="0"/>
              <a:t>inbound</a:t>
            </a:r>
            <a:r>
              <a:rPr lang="nl-NL" dirty="0" smtClean="0"/>
              <a:t> -70)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6830-FB00-4F56-BE89-DFE9A1A74A37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E62-F473-4559-8BB5-86B014BD0962}" type="slidenum">
              <a:rPr lang="nl-NL" smtClean="0"/>
              <a:t>4</a:t>
            </a:fld>
            <a:endParaRPr lang="nl-NL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14550" y="1847088"/>
            <a:ext cx="1147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2049" name="Afbeelding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478" y="2497729"/>
            <a:ext cx="3147332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160315">
            <a:off x="7854356" y="4996013"/>
            <a:ext cx="825579" cy="803266"/>
          </a:xfrm>
          <a:prstGeom prst="rect">
            <a:avLst/>
          </a:prstGeom>
        </p:spPr>
      </p:pic>
      <p:sp>
        <p:nvSpPr>
          <p:cNvPr id="19" name="Ovaal 18"/>
          <p:cNvSpPr/>
          <p:nvPr/>
        </p:nvSpPr>
        <p:spPr>
          <a:xfrm>
            <a:off x="8099915" y="3664460"/>
            <a:ext cx="301083" cy="2950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 rot="21262537">
            <a:off x="6951383" y="3874579"/>
            <a:ext cx="1337242" cy="381000"/>
          </a:xfrm>
          <a:prstGeom prst="roundRect">
            <a:avLst/>
          </a:prstGeom>
          <a:noFill/>
          <a:ln w="15875"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cxnSp>
        <p:nvCxnSpPr>
          <p:cNvPr id="15" name="Rechte verbindingslijn 14"/>
          <p:cNvCxnSpPr/>
          <p:nvPr/>
        </p:nvCxnSpPr>
        <p:spPr>
          <a:xfrm flipV="1">
            <a:off x="6351900" y="3616525"/>
            <a:ext cx="3539232" cy="411209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ekromde pijl-omhoog 20"/>
          <p:cNvSpPr/>
          <p:nvPr/>
        </p:nvSpPr>
        <p:spPr>
          <a:xfrm rot="3653662">
            <a:off x="6041584" y="4238975"/>
            <a:ext cx="880946" cy="4104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09600" y="2361351"/>
            <a:ext cx="480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Visualiseer de </a:t>
            </a:r>
            <a:r>
              <a:rPr lang="nl-NL" dirty="0" err="1" smtClean="0"/>
              <a:t>hold</a:t>
            </a: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Verdeeld koek in tweeën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is mijn positie?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 smtClean="0"/>
              <a:t>Ik zit aan de zelfde kant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 err="1" smtClean="0"/>
              <a:t>inbound</a:t>
            </a:r>
            <a:r>
              <a:rPr lang="nl-NL" dirty="0" smtClean="0"/>
              <a:t> -70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Direct of parallel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Parallel entry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869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Radiaal 280 non-</a:t>
            </a:r>
            <a:r>
              <a:rPr lang="nl-NL" dirty="0" err="1" smtClean="0"/>
              <a:t>std</a:t>
            </a:r>
            <a:r>
              <a:rPr lang="nl-NL" dirty="0" smtClean="0"/>
              <a:t>. Turn (</a:t>
            </a:r>
            <a:r>
              <a:rPr lang="nl-NL" dirty="0" err="1" smtClean="0"/>
              <a:t>inbound</a:t>
            </a:r>
            <a:r>
              <a:rPr lang="nl-NL" dirty="0" smtClean="0"/>
              <a:t> +70)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6830-FB00-4F56-BE89-DFE9A1A74A37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E62-F473-4559-8BB5-86B014BD0962}" type="slidenum">
              <a:rPr lang="nl-NL" smtClean="0"/>
              <a:t>5</a:t>
            </a:fld>
            <a:endParaRPr lang="nl-NL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14550" y="1847088"/>
            <a:ext cx="1147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2049" name="Afbeelding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249" y="2483053"/>
            <a:ext cx="3147332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160315">
            <a:off x="7854356" y="4996013"/>
            <a:ext cx="825579" cy="803266"/>
          </a:xfrm>
          <a:prstGeom prst="rect">
            <a:avLst/>
          </a:prstGeom>
        </p:spPr>
      </p:pic>
      <p:sp>
        <p:nvSpPr>
          <p:cNvPr id="19" name="Ovaal 18"/>
          <p:cNvSpPr/>
          <p:nvPr/>
        </p:nvSpPr>
        <p:spPr>
          <a:xfrm>
            <a:off x="8010144" y="3639356"/>
            <a:ext cx="301083" cy="2950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 rot="19208740">
            <a:off x="6876769" y="3882840"/>
            <a:ext cx="1337242" cy="381000"/>
          </a:xfrm>
          <a:prstGeom prst="roundRect">
            <a:avLst/>
          </a:prstGeom>
          <a:noFill/>
          <a:ln w="15875"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cxnSp>
        <p:nvCxnSpPr>
          <p:cNvPr id="15" name="Rechte verbindingslijn 14"/>
          <p:cNvCxnSpPr/>
          <p:nvPr/>
        </p:nvCxnSpPr>
        <p:spPr>
          <a:xfrm flipV="1">
            <a:off x="6735337" y="2785688"/>
            <a:ext cx="2598234" cy="221005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ekromde pijl-omhoog 20"/>
          <p:cNvSpPr/>
          <p:nvPr/>
        </p:nvSpPr>
        <p:spPr>
          <a:xfrm rot="3814905" flipV="1">
            <a:off x="9403114" y="2787845"/>
            <a:ext cx="880946" cy="43781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09600" y="2361351"/>
            <a:ext cx="480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Visualiseer de </a:t>
            </a:r>
            <a:r>
              <a:rPr lang="nl-NL" dirty="0" err="1" smtClean="0"/>
              <a:t>hold</a:t>
            </a: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Verdeeld koek in tweeën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is mijn positie?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 smtClean="0"/>
              <a:t>Ik zit </a:t>
            </a:r>
            <a:r>
              <a:rPr lang="nl-NL" dirty="0" err="1" smtClean="0"/>
              <a:t>gecrossed</a:t>
            </a:r>
            <a:r>
              <a:rPr lang="nl-NL" dirty="0" smtClean="0"/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 err="1" smtClean="0"/>
              <a:t>Reciprocal</a:t>
            </a:r>
            <a:r>
              <a:rPr lang="nl-NL" dirty="0" smtClean="0"/>
              <a:t> +70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Direct of </a:t>
            </a:r>
            <a:r>
              <a:rPr lang="nl-NL" dirty="0" err="1" smtClean="0"/>
              <a:t>teardrop</a:t>
            </a: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Direct entry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799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Radiaal 350 non-</a:t>
            </a:r>
            <a:r>
              <a:rPr lang="nl-NL" dirty="0" err="1" smtClean="0"/>
              <a:t>std</a:t>
            </a:r>
            <a:r>
              <a:rPr lang="nl-NL" dirty="0" smtClean="0"/>
              <a:t>. Turn (</a:t>
            </a:r>
            <a:r>
              <a:rPr lang="nl-NL" dirty="0" err="1" smtClean="0"/>
              <a:t>inbound</a:t>
            </a:r>
            <a:r>
              <a:rPr lang="nl-NL" dirty="0" smtClean="0"/>
              <a:t> +70)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6830-FB00-4F56-BE89-DFE9A1A74A37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E62-F473-4559-8BB5-86B014BD0962}" type="slidenum">
              <a:rPr lang="nl-NL" smtClean="0"/>
              <a:t>6</a:t>
            </a:fld>
            <a:endParaRPr lang="nl-NL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14550" y="1847088"/>
            <a:ext cx="1147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2049" name="Afbeelding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478" y="2497729"/>
            <a:ext cx="3147332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160315">
            <a:off x="7854356" y="4996013"/>
            <a:ext cx="825579" cy="803266"/>
          </a:xfrm>
          <a:prstGeom prst="rect">
            <a:avLst/>
          </a:prstGeom>
        </p:spPr>
      </p:pic>
      <p:sp>
        <p:nvSpPr>
          <p:cNvPr id="19" name="Ovaal 18"/>
          <p:cNvSpPr/>
          <p:nvPr/>
        </p:nvSpPr>
        <p:spPr>
          <a:xfrm>
            <a:off x="8099915" y="3664460"/>
            <a:ext cx="301083" cy="2950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 rot="1253790">
            <a:off x="7030192" y="3190503"/>
            <a:ext cx="1337242" cy="381000"/>
          </a:xfrm>
          <a:prstGeom prst="roundRect">
            <a:avLst/>
          </a:prstGeom>
          <a:noFill/>
          <a:ln w="15875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6814603" y="3260340"/>
            <a:ext cx="3868265" cy="1469578"/>
          </a:xfrm>
          <a:prstGeom prst="line">
            <a:avLst/>
          </a:prstGeom>
          <a:ln w="190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ekromde pijl-omhoog 20"/>
          <p:cNvSpPr/>
          <p:nvPr/>
        </p:nvSpPr>
        <p:spPr>
          <a:xfrm rot="6551720" flipV="1">
            <a:off x="9469283" y="4704858"/>
            <a:ext cx="935607" cy="45802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09600" y="2361351"/>
            <a:ext cx="480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Visualiseer de </a:t>
            </a:r>
            <a:r>
              <a:rPr lang="nl-NL" dirty="0" err="1" smtClean="0"/>
              <a:t>hold</a:t>
            </a: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Verdeeld koek in tweeën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is mijn positie?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 smtClean="0"/>
              <a:t>Ik zit </a:t>
            </a:r>
            <a:r>
              <a:rPr lang="nl-NL" dirty="0" err="1" smtClean="0"/>
              <a:t>gecrossed</a:t>
            </a:r>
            <a:r>
              <a:rPr lang="nl-NL" dirty="0" smtClean="0"/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 err="1" smtClean="0"/>
              <a:t>Reciprocal</a:t>
            </a:r>
            <a:r>
              <a:rPr lang="nl-NL" dirty="0" smtClean="0"/>
              <a:t> +70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Direct of </a:t>
            </a:r>
            <a:r>
              <a:rPr lang="nl-NL" dirty="0" err="1" smtClean="0"/>
              <a:t>teardrop</a:t>
            </a: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err="1" smtClean="0"/>
              <a:t>Teardrop</a:t>
            </a:r>
            <a:r>
              <a:rPr lang="nl-NL" dirty="0" smtClean="0"/>
              <a:t> entry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563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Radiaal 120 non-</a:t>
            </a:r>
            <a:r>
              <a:rPr lang="nl-NL" dirty="0" err="1" smtClean="0"/>
              <a:t>std</a:t>
            </a:r>
            <a:r>
              <a:rPr lang="nl-NL" dirty="0" smtClean="0"/>
              <a:t>. Turn (</a:t>
            </a:r>
            <a:r>
              <a:rPr lang="nl-NL" dirty="0" err="1" smtClean="0"/>
              <a:t>inbound</a:t>
            </a:r>
            <a:r>
              <a:rPr lang="nl-NL" dirty="0" smtClean="0"/>
              <a:t> +70)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6830-FB00-4F56-BE89-DFE9A1A74A37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E62-F473-4559-8BB5-86B014BD0962}" type="slidenum">
              <a:rPr lang="nl-NL" smtClean="0"/>
              <a:t>7</a:t>
            </a:fld>
            <a:endParaRPr lang="nl-NL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14550" y="1847088"/>
            <a:ext cx="1147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2049" name="Afbeelding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478" y="2497729"/>
            <a:ext cx="3147332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160315">
            <a:off x="7854356" y="4996013"/>
            <a:ext cx="825579" cy="803266"/>
          </a:xfrm>
          <a:prstGeom prst="rect">
            <a:avLst/>
          </a:prstGeom>
        </p:spPr>
      </p:pic>
      <p:sp>
        <p:nvSpPr>
          <p:cNvPr id="19" name="Ovaal 18"/>
          <p:cNvSpPr/>
          <p:nvPr/>
        </p:nvSpPr>
        <p:spPr>
          <a:xfrm>
            <a:off x="8099915" y="3664460"/>
            <a:ext cx="301083" cy="2950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 rot="20205262">
            <a:off x="8268299" y="3534116"/>
            <a:ext cx="1337242" cy="381000"/>
          </a:xfrm>
          <a:prstGeom prst="roundRect">
            <a:avLst/>
          </a:prstGeom>
          <a:noFill/>
          <a:ln w="15875"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cxnSp>
        <p:nvCxnSpPr>
          <p:cNvPr id="15" name="Rechte verbindingslijn 14"/>
          <p:cNvCxnSpPr/>
          <p:nvPr/>
        </p:nvCxnSpPr>
        <p:spPr>
          <a:xfrm flipV="1">
            <a:off x="6857524" y="3168766"/>
            <a:ext cx="2931286" cy="1257545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ekromde pijl-omhoog 20"/>
          <p:cNvSpPr/>
          <p:nvPr/>
        </p:nvSpPr>
        <p:spPr>
          <a:xfrm rot="3653662" flipV="1">
            <a:off x="9597863" y="3332828"/>
            <a:ext cx="880946" cy="34469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09600" y="2361351"/>
            <a:ext cx="480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Visualiseer de </a:t>
            </a:r>
            <a:r>
              <a:rPr lang="nl-NL" dirty="0" err="1" smtClean="0"/>
              <a:t>hold</a:t>
            </a: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Verdeeld koek in tweeën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is mijn positie?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 smtClean="0"/>
              <a:t>Ik zit aan de zelfde kant</a:t>
            </a:r>
          </a:p>
          <a:p>
            <a:pPr marL="800100" lvl="1" indent="-342900">
              <a:buFont typeface="+mj-lt"/>
              <a:buAutoNum type="arabicPeriod"/>
            </a:pPr>
            <a:r>
              <a:rPr lang="nl-NL" dirty="0" err="1" smtClean="0"/>
              <a:t>inbound</a:t>
            </a:r>
            <a:r>
              <a:rPr lang="nl-NL" dirty="0" smtClean="0"/>
              <a:t> +70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Direct of parallel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Parallel entry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902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Einde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6830-FB00-4F56-BE89-DFE9A1A74A37}" type="datetime4">
              <a:rPr lang="nl-NL" smtClean="0"/>
              <a:t>16 februari 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FlightSim Training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94E62-F473-4559-8BB5-86B014BD0962}" type="slidenum">
              <a:rPr lang="nl-NL" smtClean="0"/>
              <a:t>8</a:t>
            </a:fld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185090"/>
            <a:ext cx="2600325" cy="78105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04" y="3200400"/>
            <a:ext cx="4084360" cy="179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70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oom" id="{CAD4C005-82B1-4952-84F5-FD04D160C66C}" vid="{C0609779-5861-4096-9D23-9DDA971B2127}"/>
    </a:ext>
  </a:extLst>
</a:theme>
</file>

<file path=ppt/theme/theme2.xml><?xml version="1.0" encoding="utf-8"?>
<a:theme xmlns:a="http://schemas.openxmlformats.org/drawingml/2006/main" name="1_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Stroom</Template>
  <TotalTime>250</TotalTime>
  <Words>238</Words>
  <Application>Microsoft Office PowerPoint</Application>
  <PresentationFormat>Breedbeeld</PresentationFormat>
  <Paragraphs>71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Stroom</vt:lpstr>
      <vt:lpstr>1_Stroom</vt:lpstr>
      <vt:lpstr>De oplossing van uw opdrachten</vt:lpstr>
      <vt:lpstr>Radiaal 180 std. Turn (inbound -70)</vt:lpstr>
      <vt:lpstr>Radiaal 120 std. Turn (inbound -70)</vt:lpstr>
      <vt:lpstr>Radiaal 320 std. Turn (inbound -70)</vt:lpstr>
      <vt:lpstr>Radiaal 280 non-std. Turn (inbound +70)</vt:lpstr>
      <vt:lpstr>Radiaal 350 non-std. Turn (inbound +70)</vt:lpstr>
      <vt:lpstr>Radiaal 120 non-std. Turn (inbound +70)</vt:lpstr>
      <vt:lpstr>Einde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oplossing van uw opdrachten</dc:title>
  <dc:creator>Fokke</dc:creator>
  <cp:lastModifiedBy>Fokke</cp:lastModifiedBy>
  <cp:revision>10</cp:revision>
  <dcterms:created xsi:type="dcterms:W3CDTF">2017-02-16T11:11:18Z</dcterms:created>
  <dcterms:modified xsi:type="dcterms:W3CDTF">2017-02-16T15:21:53Z</dcterms:modified>
  <cp:contentStatus>Definitief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